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61" r:id="rId9"/>
  </p:sldIdLst>
  <p:sldSz cx="11525250" cy="6483350"/>
  <p:notesSz cx="17284700" cy="648335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8" d="100"/>
          <a:sy n="108" d="100"/>
        </p:scale>
        <p:origin x="900" y="108"/>
      </p:cViewPr>
      <p:guideLst>
        <p:guide orient="horz" pos="2880"/>
        <p:guide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40" y="0"/>
            <a:ext cx="11522369" cy="6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 descr="Et billede, der indeholder tekst, natur, sky&#10;&#10;Automatisk genereret beskrivelse">
            <a:extLst>
              <a:ext uri="{FF2B5EF4-FFF2-40B4-BE49-F238E27FC236}">
                <a16:creationId xmlns:a16="http://schemas.microsoft.com/office/drawing/2014/main" id="{5B93BE01-673E-449C-9F85-34C8019D5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5901"/>
          <a:stretch/>
        </p:blipFill>
        <p:spPr>
          <a:xfrm>
            <a:off x="186084" y="164038"/>
            <a:ext cx="11153081" cy="61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2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94A227C-8F57-480C-A020-5C36B7FE7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6" y="8097"/>
            <a:ext cx="8686800" cy="64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40" y="0"/>
            <a:ext cx="11522369" cy="6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567A10A-29DE-46F4-8330-2FBA27794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93" r="1" b="9156"/>
          <a:stretch/>
        </p:blipFill>
        <p:spPr>
          <a:xfrm>
            <a:off x="186084" y="164038"/>
            <a:ext cx="11153081" cy="61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3E27789-1E92-44EA-A9B8-802979863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9" y="0"/>
            <a:ext cx="8661350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40" y="0"/>
            <a:ext cx="11522369" cy="6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9E99C77-2E0B-406D-B90F-588C9B65E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9" r="1" b="19976"/>
          <a:stretch/>
        </p:blipFill>
        <p:spPr>
          <a:xfrm>
            <a:off x="186084" y="164038"/>
            <a:ext cx="11153081" cy="61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0D8CD113-08CF-471C-AE0F-AC506D1FE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" b="5860"/>
          <a:stretch/>
        </p:blipFill>
        <p:spPr>
          <a:xfrm>
            <a:off x="1343025" y="-1"/>
            <a:ext cx="9067800" cy="64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40" y="0"/>
            <a:ext cx="11522369" cy="6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F301B16-EC85-4E39-84D1-2DE20A915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37" r="1" b="24018"/>
          <a:stretch/>
        </p:blipFill>
        <p:spPr>
          <a:xfrm>
            <a:off x="186084" y="164038"/>
            <a:ext cx="11153081" cy="61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FD4BD77-2E02-9E44-909F-77F4BDBDE17B}"/>
              </a:ext>
            </a:extLst>
          </p:cNvPr>
          <p:cNvSpPr txBox="1"/>
          <p:nvPr/>
        </p:nvSpPr>
        <p:spPr>
          <a:xfrm>
            <a:off x="512335" y="478651"/>
            <a:ext cx="10535503" cy="4285789"/>
          </a:xfrm>
          <a:prstGeom prst="rect">
            <a:avLst/>
          </a:prstGeom>
        </p:spPr>
        <p:txBody>
          <a:bodyPr vert="horz" wrap="square" lIns="0" tIns="12700" rIns="0" bIns="0" numCol="1" spcCol="360000" rtlCol="0">
            <a:spAutoFit/>
          </a:bodyPr>
          <a:lstStyle/>
          <a:p>
            <a:pPr marL="12699" marR="5079" algn="just"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cs typeface="Proxima Nova"/>
              </a:rPr>
              <a:t>Indication: Minjuvi® is a CD19 directed Fc-enhanced antibody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indicated in combination with lenalidomide followed by Minjuvi monotherapy for the treatment of adult patients with relapsed or refractory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diffuse large B-cell </a:t>
            </a:r>
            <a:r>
              <a:rPr sz="900" b="1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lymphoma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(DLBCL),  including DLBCL arising from low grade lymphoma,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and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who are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not eligible </a:t>
            </a:r>
            <a:r>
              <a:rPr sz="900" b="1" spc="-15" dirty="0">
                <a:solidFill>
                  <a:srgbClr val="231F20"/>
                </a:solidFill>
                <a:cs typeface="Proxima Nova"/>
              </a:rPr>
              <a:t>for,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or refuse autologous stem cell transplant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 (ASCT).</a:t>
            </a: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 marL="12699" marR="5079" algn="just">
              <a:spcBef>
                <a:spcPts val="100"/>
              </a:spcBef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>
              <a:lnSpc>
                <a:spcPct val="100000"/>
              </a:lnSpc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>
              <a:lnSpc>
                <a:spcPct val="100000"/>
              </a:lnSpc>
            </a:pPr>
            <a:endParaRPr lang="da-DK" sz="900" spc="-4" dirty="0">
              <a:solidFill>
                <a:srgbClr val="231F20"/>
              </a:solidFill>
              <a:cs typeface="Proxima Nova"/>
            </a:endParaRPr>
          </a:p>
          <a:p>
            <a:pPr>
              <a:lnSpc>
                <a:spcPct val="100000"/>
              </a:lnSpc>
            </a:pPr>
            <a:endParaRPr sz="900" dirty="0">
              <a:cs typeface="Proxima Nova"/>
            </a:endParaRPr>
          </a:p>
          <a:p>
            <a:pPr>
              <a:spcBef>
                <a:spcPts val="40"/>
              </a:spcBef>
            </a:pPr>
            <a:endParaRPr sz="900" dirty="0">
              <a:cs typeface="Proxima Nova"/>
            </a:endParaRPr>
          </a:p>
          <a:p>
            <a:pPr marL="12699"/>
            <a:r>
              <a:rPr sz="900" b="1" dirty="0">
                <a:solidFill>
                  <a:srgbClr val="231F20"/>
                </a:solidFill>
                <a:cs typeface="Proxima Nova"/>
              </a:rPr>
              <a:t>1.</a:t>
            </a:r>
            <a:r>
              <a:rPr sz="900" b="1" spc="-1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Minjuvi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Summary</a:t>
            </a:r>
            <a:r>
              <a:rPr sz="900" spc="-1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of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Product</a:t>
            </a:r>
            <a:r>
              <a:rPr sz="900" spc="-1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Characteristics,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October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2021</a:t>
            </a:r>
            <a:endParaRPr lang="da-DK" sz="900" dirty="0">
              <a:solidFill>
                <a:srgbClr val="231F20"/>
              </a:solidFill>
              <a:cs typeface="Proxima Nova"/>
            </a:endParaRPr>
          </a:p>
          <a:p>
            <a:pPr marL="12699"/>
            <a:endParaRPr lang="da-DK" sz="900" dirty="0">
              <a:solidFill>
                <a:srgbClr val="231F20"/>
              </a:solidFill>
              <a:cs typeface="Proxima Nova"/>
            </a:endParaRPr>
          </a:p>
          <a:p>
            <a:pPr marL="12699"/>
            <a:r>
              <a:rPr lang="da-DK" sz="900" dirty="0">
                <a:solidFill>
                  <a:srgbClr val="231F20"/>
                </a:solidFill>
                <a:cs typeface="Proxima Nova"/>
              </a:rPr>
              <a:t>SE/OTHR/P/21/0013, November 2021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642F1DE-D1EF-0241-9913-66ABFC145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25" y="5610225"/>
            <a:ext cx="789414" cy="52705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7777FCF-BB07-470F-862F-EB45ADB23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916061"/>
            <a:ext cx="10157421" cy="33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3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</Words>
  <Application>Microsoft Office PowerPoint</Application>
  <PresentationFormat>Brugerdefineret</PresentationFormat>
  <Paragraphs>28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DOSING AND  HANDLING GUIDE</dc:title>
  <cp:lastModifiedBy>Emilie Stenderup-Jensen</cp:lastModifiedBy>
  <cp:revision>4</cp:revision>
  <dcterms:created xsi:type="dcterms:W3CDTF">2021-11-11T09:32:10Z</dcterms:created>
  <dcterms:modified xsi:type="dcterms:W3CDTF">2022-03-10T13:06:08Z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2021-10-22T00:00:00Z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2021-11-11T00:00:00Z</vt:filetime>
  </property>
</Properties>
</file>